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CE0D5-3222-4D62-AF88-49A8DB50DDED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95613-ADB5-4FCC-9C03-6C5733BD43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099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505E0F-62D8-48A2-8B68-4397A15C3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2265BB2-FEF7-48EA-BC6A-71EE99658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853AC1-B02D-453E-A347-B97F35FBA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20F091-789F-4EF4-AC6A-2ADFB43E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F38D3D-2419-424D-86FC-06082F82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4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189A2-9DC9-48D3-A250-0D1B3E733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C2C53-631C-44F2-815F-B730ED219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854433-A532-4550-BEF9-12FA3C3C1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45D91A-2836-49D0-85B6-5CFE10E8C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C887CC-2AB7-4051-9714-699AA9182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1997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460EB06-C754-44B3-A847-BBC61F6194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67FE95-670C-4E22-B7B4-C7922646C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3674F2-4CA5-4A10-9B3A-A8DF7249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7AEE24-16F9-4FDF-A2B0-E41764130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B7CDBB-4728-4B80-86E2-1B570FBC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3F3CF-49D1-402C-AAA6-F8A0C930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C52C6A-2D33-4510-AAD3-FA4FA7105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EC3A90-E083-4D0F-83CE-7C03E832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F8A862-B353-4ABF-945C-C605587A5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D3594F-C3CD-4864-BCC9-19AF3DA2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174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F2227-2BD6-4411-B28E-DE03984F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B0D3BAF-87D0-4F8F-A8F8-9BBD3476A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F7DA27-0F3E-4CC5-98E4-4E03BFDC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359AF4-92D3-4AF1-A6E0-FE75FF24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656B729-B3C9-4000-9DE5-2B0010C9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012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B640F-66EC-4E6F-8DF7-9E05F86F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91519F-F2B0-4512-8986-C248EF415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3D4E3F9-04E1-4993-9748-E28316B39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330BC09-222C-4847-9020-88887013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BC2DD7-08C5-47DB-9AB9-BB9CB6F7E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D9BAD1-9002-4827-A4D1-B4D0DA03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389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AC52B-90D2-494F-BABE-BE0532BF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BE9EED-4D3C-44C8-B97E-B72101209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D7D784-A90A-47F6-8758-2B1917C0C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F56CE8-696A-44C6-BAD5-867E87709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026D6C-654C-42F9-B16B-5188D5D39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0B2369-6634-447D-921E-D921D514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560F4F-ADEE-4A59-A35A-E30930D6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42E47BA-77C5-4E7B-980D-7524988E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94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EFE85-9865-4B0E-9446-F56F77A8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68F2FF8-06FF-4860-88EC-38450361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692E2A5-9360-4320-9746-AA0A4C8FB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39F0390-E52D-4B49-A4E6-865B42708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5974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3AF3790-9A30-4A1E-BDFD-BED5E315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BCFBFFB-5BA4-42D1-A59D-CE7BFC9F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EA7AC1F-484C-45A8-8E43-AF322464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624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6F211-0B6F-4C92-8087-827974518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BBB4F8-515C-4B3F-B90D-99143973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93B1EE-5194-4DD7-8125-B69487A31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9B0B65D-8E41-4393-A160-D0A3C2FEB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782E71-12B9-4758-B9D7-FF9C84F8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225E2-0A9C-4FC6-9A57-D562C2D6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06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95312-3680-461A-9D11-914BE926A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DD6DACC-C79E-4448-B219-B74BE0E63D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A4081B-3CB9-4DDD-ABDF-A3F33A4EA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3F84F0-332C-4A98-971D-0A6BB8FC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FE999E-8214-4980-A397-5B4069BC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E4D67D-1454-4DEB-8B49-ACE075509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40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B5420A3-0724-4B99-904A-AF56FEA1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E1FF53-3225-40C8-8E98-E6C16904C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6D43F3-CCFC-464E-98F0-5380682D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8241DE-5F1D-4643-BD36-1D8EB2CE14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406BBC-15E4-41EC-B780-6DCD0FA507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597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9BB730AB-5B92-4F2C-9BD5-361FE4F24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7911" y="-76912"/>
            <a:ext cx="9430327" cy="6858000"/>
          </a:xfrm>
          <a:prstGeom prst="rect">
            <a:avLst/>
          </a:prstGeom>
        </p:spPr>
      </p:pic>
      <p:sp>
        <p:nvSpPr>
          <p:cNvPr id="9" name="Fluxograma: Dados 8">
            <a:extLst>
              <a:ext uri="{FF2B5EF4-FFF2-40B4-BE49-F238E27FC236}">
                <a16:creationId xmlns:a16="http://schemas.microsoft.com/office/drawing/2014/main" id="{8C83D5E7-03A7-49E4-970A-E911396FF9AF}"/>
              </a:ext>
            </a:extLst>
          </p:cNvPr>
          <p:cNvSpPr/>
          <p:nvPr/>
        </p:nvSpPr>
        <p:spPr>
          <a:xfrm rot="20322300">
            <a:off x="7207283" y="-1012645"/>
            <a:ext cx="6355573" cy="8378007"/>
          </a:xfrm>
          <a:prstGeom prst="flowChartInputOutpu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Google Shape;117;p22">
            <a:extLst>
              <a:ext uri="{FF2B5EF4-FFF2-40B4-BE49-F238E27FC236}">
                <a16:creationId xmlns:a16="http://schemas.microsoft.com/office/drawing/2014/main" id="{490FE1E0-A9C3-446D-8C18-2448072FC17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866261" y="492527"/>
            <a:ext cx="3638550" cy="1781175"/>
          </a:xfr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>
                <a:solidFill>
                  <a:schemeClr val="bg1"/>
                </a:solidFill>
              </a:rPr>
              <a:t>ANIMES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LIFE</a:t>
            </a:r>
          </a:p>
        </p:txBody>
      </p:sp>
      <p:sp>
        <p:nvSpPr>
          <p:cNvPr id="11" name="Google Shape;116;p22">
            <a:extLst>
              <a:ext uri="{FF2B5EF4-FFF2-40B4-BE49-F238E27FC236}">
                <a16:creationId xmlns:a16="http://schemas.microsoft.com/office/drawing/2014/main" id="{D0F3FC2D-5202-4E06-9AA3-BAADDD2A60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40663" y="2634538"/>
            <a:ext cx="4815658" cy="717550"/>
          </a:xfr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>
                <a:solidFill>
                  <a:schemeClr val="bg1"/>
                </a:solidFill>
              </a:rPr>
              <a:t>Site para fãs de Naruto/</a:t>
            </a:r>
            <a:r>
              <a:rPr lang="pt-BR" dirty="0" err="1">
                <a:solidFill>
                  <a:schemeClr val="bg1"/>
                </a:solidFill>
              </a:rPr>
              <a:t>One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piece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083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C44D824-2CD2-4787-85EE-6B2D395B9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0"/>
            <a:ext cx="8811492" cy="6858000"/>
          </a:xfrm>
          <a:prstGeom prst="rect">
            <a:avLst/>
          </a:prstGeom>
        </p:spPr>
      </p:pic>
      <p:sp>
        <p:nvSpPr>
          <p:cNvPr id="8" name="Seta: Pentágono 7">
            <a:extLst>
              <a:ext uri="{FF2B5EF4-FFF2-40B4-BE49-F238E27FC236}">
                <a16:creationId xmlns:a16="http://schemas.microsoft.com/office/drawing/2014/main" id="{9FDDFB2A-641C-4F12-B790-793063C504F4}"/>
              </a:ext>
            </a:extLst>
          </p:cNvPr>
          <p:cNvSpPr/>
          <p:nvPr/>
        </p:nvSpPr>
        <p:spPr>
          <a:xfrm>
            <a:off x="923636" y="0"/>
            <a:ext cx="7573819" cy="6858000"/>
          </a:xfrm>
          <a:prstGeom prst="homePlat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D8899115-23AF-4F37-8D1E-2B54DDC19928}"/>
              </a:ext>
            </a:extLst>
          </p:cNvPr>
          <p:cNvSpPr/>
          <p:nvPr/>
        </p:nvSpPr>
        <p:spPr>
          <a:xfrm>
            <a:off x="-2729347" y="0"/>
            <a:ext cx="7573819" cy="6858000"/>
          </a:xfrm>
          <a:prstGeom prst="homePlat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C3E2A39-397C-4141-940F-B0B1238CE2E6}"/>
              </a:ext>
            </a:extLst>
          </p:cNvPr>
          <p:cNvSpPr txBox="1"/>
          <p:nvPr/>
        </p:nvSpPr>
        <p:spPr>
          <a:xfrm>
            <a:off x="4844472" y="2093719"/>
            <a:ext cx="39036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/>
              <a:t>01.</a:t>
            </a:r>
          </a:p>
          <a:p>
            <a:r>
              <a:rPr lang="pt-BR" sz="4000" dirty="0"/>
              <a:t>Contextualização</a:t>
            </a:r>
          </a:p>
        </p:txBody>
      </p:sp>
    </p:spTree>
    <p:extLst>
      <p:ext uri="{BB962C8B-B14F-4D97-AF65-F5344CB8AC3E}">
        <p14:creationId xmlns:p14="http://schemas.microsoft.com/office/powerpoint/2010/main" val="3383058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E3F360BF-D5DF-4E7C-898F-D7361E9BE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Google Shape;155;p25">
            <a:extLst>
              <a:ext uri="{FF2B5EF4-FFF2-40B4-BE49-F238E27FC236}">
                <a16:creationId xmlns:a16="http://schemas.microsoft.com/office/drawing/2014/main" id="{2504E2AD-D98E-49A8-BDB4-D80C6A86DEC8}"/>
              </a:ext>
            </a:extLst>
          </p:cNvPr>
          <p:cNvSpPr/>
          <p:nvPr/>
        </p:nvSpPr>
        <p:spPr>
          <a:xfrm flipH="1">
            <a:off x="0" y="-32328"/>
            <a:ext cx="6012875" cy="6922655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456E4A7-F782-42D0-B564-70A65AF8392A}"/>
              </a:ext>
            </a:extLst>
          </p:cNvPr>
          <p:cNvSpPr txBox="1"/>
          <p:nvPr/>
        </p:nvSpPr>
        <p:spPr>
          <a:xfrm>
            <a:off x="176169" y="587229"/>
            <a:ext cx="425321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Oque é um anime?</a:t>
            </a:r>
          </a:p>
          <a:p>
            <a:pPr algn="ctr"/>
            <a:endParaRPr lang="pt-BR" dirty="0">
              <a:solidFill>
                <a:schemeClr val="bg1"/>
              </a:solidFill>
            </a:endParaRPr>
          </a:p>
          <a:p>
            <a:pPr algn="l"/>
            <a:r>
              <a:rPr lang="pt-BR" sz="1600" b="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Anime é o nome dado para o</a:t>
            </a:r>
            <a:r>
              <a:rPr lang="pt-BR" sz="1600" b="1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 </a:t>
            </a:r>
            <a:r>
              <a:rPr lang="pt-BR" sz="160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tipo de desenho animado produzido no Japão, diferente de outras animações que só e chamada de desenho</a:t>
            </a:r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.</a:t>
            </a:r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  <a:p>
            <a:pPr algn="l"/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A2042CC-9664-4901-B21E-1118C046B88B}"/>
              </a:ext>
            </a:extLst>
          </p:cNvPr>
          <p:cNvSpPr txBox="1"/>
          <p:nvPr/>
        </p:nvSpPr>
        <p:spPr>
          <a:xfrm>
            <a:off x="176169" y="3428999"/>
            <a:ext cx="425321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Porque escolhi fazer sobre anime?</a:t>
            </a:r>
          </a:p>
          <a:p>
            <a:pPr algn="ctr"/>
            <a:endParaRPr lang="pt-BR" dirty="0">
              <a:solidFill>
                <a:schemeClr val="bg1"/>
              </a:solidFill>
            </a:endParaRPr>
          </a:p>
          <a:p>
            <a:pPr algn="l"/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Escolhi fazer meu site sobre esses animes pois foram animes que mudaram minha vida para melhor, onde aprendi muitas coisas com eles que levarei pra minha vida toda.</a:t>
            </a:r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  <a:p>
            <a:pPr algn="l"/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567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1DC413E8-3FE6-476C-9FF4-FA2E331DF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509" y="0"/>
            <a:ext cx="6271491" cy="68580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BB1D3E7-D0E8-4B8D-85EC-6B1306C5D175}"/>
              </a:ext>
            </a:extLst>
          </p:cNvPr>
          <p:cNvSpPr/>
          <p:nvPr/>
        </p:nvSpPr>
        <p:spPr>
          <a:xfrm>
            <a:off x="0" y="0"/>
            <a:ext cx="5920509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: Pentágono 14">
            <a:extLst>
              <a:ext uri="{FF2B5EF4-FFF2-40B4-BE49-F238E27FC236}">
                <a16:creationId xmlns:a16="http://schemas.microsoft.com/office/drawing/2014/main" id="{43210D11-8F43-4414-B3E2-6DD286C322B0}"/>
              </a:ext>
            </a:extLst>
          </p:cNvPr>
          <p:cNvSpPr/>
          <p:nvPr/>
        </p:nvSpPr>
        <p:spPr>
          <a:xfrm>
            <a:off x="0" y="1073791"/>
            <a:ext cx="5920509" cy="4672668"/>
          </a:xfrm>
          <a:prstGeom prst="homePlat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9B26179-0C3F-444C-BDD6-EF615586FDFB}"/>
              </a:ext>
            </a:extLst>
          </p:cNvPr>
          <p:cNvSpPr txBox="1"/>
          <p:nvPr/>
        </p:nvSpPr>
        <p:spPr>
          <a:xfrm>
            <a:off x="151001" y="1111540"/>
            <a:ext cx="3548543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dirty="0">
                <a:solidFill>
                  <a:schemeClr val="bg1"/>
                </a:solidFill>
              </a:rPr>
              <a:t>02.</a:t>
            </a:r>
          </a:p>
          <a:p>
            <a:pPr algn="ctr"/>
            <a:endParaRPr lang="pt-BR" sz="7000" dirty="0">
              <a:solidFill>
                <a:schemeClr val="bg1"/>
              </a:solidFill>
            </a:endParaRPr>
          </a:p>
          <a:p>
            <a:pPr algn="ctr"/>
            <a:r>
              <a:rPr lang="pt-BR" sz="3500" dirty="0">
                <a:solidFill>
                  <a:schemeClr val="bg1"/>
                </a:solidFill>
              </a:rPr>
              <a:t>Gestão do projeto</a:t>
            </a:r>
          </a:p>
        </p:txBody>
      </p:sp>
    </p:spTree>
    <p:extLst>
      <p:ext uri="{BB962C8B-B14F-4D97-AF65-F5344CB8AC3E}">
        <p14:creationId xmlns:p14="http://schemas.microsoft.com/office/powerpoint/2010/main" val="2871842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660BDD4C-8BDD-47D6-AF2A-256061B959AB}"/>
              </a:ext>
            </a:extLst>
          </p:cNvPr>
          <p:cNvSpPr/>
          <p:nvPr/>
        </p:nvSpPr>
        <p:spPr>
          <a:xfrm rot="5400000">
            <a:off x="5462629" y="-5462631"/>
            <a:ext cx="1266739" cy="12192001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5BCD49-FF49-4DD6-9B02-F38C592F0EDE}"/>
              </a:ext>
            </a:extLst>
          </p:cNvPr>
          <p:cNvSpPr txBox="1"/>
          <p:nvPr/>
        </p:nvSpPr>
        <p:spPr>
          <a:xfrm>
            <a:off x="2430009" y="251076"/>
            <a:ext cx="73319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</a:rPr>
              <a:t>HLD</a:t>
            </a:r>
            <a:r>
              <a:rPr lang="pt-BR" sz="50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4BBD9D3E-10C0-483D-A5DA-BB2EAEC8F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969" y="1374474"/>
            <a:ext cx="8154099" cy="409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95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660BDD4C-8BDD-47D6-AF2A-256061B959AB}"/>
              </a:ext>
            </a:extLst>
          </p:cNvPr>
          <p:cNvSpPr/>
          <p:nvPr/>
        </p:nvSpPr>
        <p:spPr>
          <a:xfrm rot="5400000">
            <a:off x="5462629" y="-5462631"/>
            <a:ext cx="1266739" cy="12192001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5BCD49-FF49-4DD6-9B02-F38C592F0EDE}"/>
              </a:ext>
            </a:extLst>
          </p:cNvPr>
          <p:cNvSpPr txBox="1"/>
          <p:nvPr/>
        </p:nvSpPr>
        <p:spPr>
          <a:xfrm>
            <a:off x="2430009" y="251076"/>
            <a:ext cx="733197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</a:rPr>
              <a:t>LLD </a:t>
            </a:r>
          </a:p>
        </p:txBody>
      </p:sp>
      <p:pic>
        <p:nvPicPr>
          <p:cNvPr id="9" name="Imagem 8" descr="Diagrama&#10;&#10;Descrição gerada automaticamente">
            <a:extLst>
              <a:ext uri="{FF2B5EF4-FFF2-40B4-BE49-F238E27FC236}">
                <a16:creationId xmlns:a16="http://schemas.microsoft.com/office/drawing/2014/main" id="{5A4B739F-4B8C-4972-BD9D-F06D59942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697" y="1266739"/>
            <a:ext cx="5838825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2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F2C6072-4D51-4700-914E-70A0177A8216}"/>
              </a:ext>
            </a:extLst>
          </p:cNvPr>
          <p:cNvSpPr/>
          <p:nvPr/>
        </p:nvSpPr>
        <p:spPr>
          <a:xfrm>
            <a:off x="-2" y="1"/>
            <a:ext cx="1219200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05F2363-FFD6-4758-B31F-025B41348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1156580"/>
            <a:ext cx="12192000" cy="570142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92E5894-F9E3-420F-8C19-C3EBAD79EAD0}"/>
              </a:ext>
            </a:extLst>
          </p:cNvPr>
          <p:cNvSpPr txBox="1"/>
          <p:nvPr/>
        </p:nvSpPr>
        <p:spPr>
          <a:xfrm>
            <a:off x="0" y="0"/>
            <a:ext cx="1219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dirty="0">
                <a:solidFill>
                  <a:schemeClr val="bg1"/>
                </a:solidFill>
              </a:rPr>
              <a:t>SITE ANIMESLIFE</a:t>
            </a:r>
          </a:p>
        </p:txBody>
      </p:sp>
    </p:spTree>
    <p:extLst>
      <p:ext uri="{BB962C8B-B14F-4D97-AF65-F5344CB8AC3E}">
        <p14:creationId xmlns:p14="http://schemas.microsoft.com/office/powerpoint/2010/main" val="534828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Diagrama&#10;&#10;Descrição gerada automaticamente">
            <a:extLst>
              <a:ext uri="{FF2B5EF4-FFF2-40B4-BE49-F238E27FC236}">
                <a16:creationId xmlns:a16="http://schemas.microsoft.com/office/drawing/2014/main" id="{2A50B267-5EBA-4FA6-BF27-4244A8AE0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58" y="2309"/>
            <a:ext cx="11012442" cy="6858000"/>
          </a:xfrm>
          <a:prstGeom prst="rect">
            <a:avLst/>
          </a:prstGeom>
        </p:spPr>
      </p:pic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16DD8CD7-D037-4C6E-880A-0A64ADA6C4D6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homePlat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AE12ACE-29B1-472F-93BE-D487C3FCDE7A}"/>
              </a:ext>
            </a:extLst>
          </p:cNvPr>
          <p:cNvSpPr txBox="1"/>
          <p:nvPr/>
        </p:nvSpPr>
        <p:spPr>
          <a:xfrm>
            <a:off x="0" y="2399251"/>
            <a:ext cx="51927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0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DD151DFD-8EBB-410F-B84F-A87680C98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947" y="2012221"/>
            <a:ext cx="5083728" cy="18210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pt-BR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ありがとう</a:t>
            </a:r>
            <a:r>
              <a:rPr kumimoji="0" lang="pt-BR" altLang="ja-JP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(</a:t>
            </a:r>
            <a:r>
              <a:rPr kumimoji="0" lang="pt-BR" altLang="ja-JP" sz="6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Arigatō</a:t>
            </a:r>
            <a:r>
              <a:rPr kumimoji="0" lang="pt-BR" altLang="ja-JP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)</a:t>
            </a:r>
            <a:r>
              <a:rPr kumimoji="0" lang="ja-JP" altLang="pt-BR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ja-JP" altLang="pt-BR" sz="6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0127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98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inherit</vt:lpstr>
      <vt:lpstr>Open Sans</vt:lpstr>
      <vt:lpstr>Tema do Office</vt:lpstr>
      <vt:lpstr>ANIMES LIFE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ANIMES LIFE</dc:title>
  <dc:creator>RICARDO GALDINO DE BRITO</dc:creator>
  <cp:lastModifiedBy>RICARDO GALDINO DE BRITO</cp:lastModifiedBy>
  <cp:revision>9</cp:revision>
  <dcterms:created xsi:type="dcterms:W3CDTF">2021-05-30T16:07:30Z</dcterms:created>
  <dcterms:modified xsi:type="dcterms:W3CDTF">2021-05-30T17:41:18Z</dcterms:modified>
</cp:coreProperties>
</file>

<file path=docProps/thumbnail.jpeg>
</file>